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7" r:id="rId6"/>
    <p:sldId id="265" r:id="rId7"/>
    <p:sldId id="257" r:id="rId8"/>
    <p:sldId id="261" r:id="rId9"/>
    <p:sldId id="268" r:id="rId10"/>
    <p:sldId id="260" r:id="rId11"/>
    <p:sldId id="269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8602-7698-45C8-BC5C-52B7E8558AF6}" type="datetimeFigureOut">
              <a:rPr lang="nl-NL" smtClean="0"/>
              <a:pPr/>
              <a:t>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1AB0-B052-4585-B53A-C5003E0449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8602-7698-45C8-BC5C-52B7E8558AF6}" type="datetimeFigureOut">
              <a:rPr lang="nl-NL" smtClean="0"/>
              <a:pPr/>
              <a:t>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1AB0-B052-4585-B53A-C5003E0449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8602-7698-45C8-BC5C-52B7E8558AF6}" type="datetimeFigureOut">
              <a:rPr lang="nl-NL" smtClean="0"/>
              <a:pPr/>
              <a:t>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1AB0-B052-4585-B53A-C5003E0449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8602-7698-45C8-BC5C-52B7E8558AF6}" type="datetimeFigureOut">
              <a:rPr lang="nl-NL" smtClean="0"/>
              <a:pPr/>
              <a:t>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1AB0-B052-4585-B53A-C5003E0449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8602-7698-45C8-BC5C-52B7E8558AF6}" type="datetimeFigureOut">
              <a:rPr lang="nl-NL" smtClean="0"/>
              <a:pPr/>
              <a:t>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1AB0-B052-4585-B53A-C5003E0449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8602-7698-45C8-BC5C-52B7E8558AF6}" type="datetimeFigureOut">
              <a:rPr lang="nl-NL" smtClean="0"/>
              <a:pPr/>
              <a:t>7-6-2013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1AB0-B052-4585-B53A-C5003E0449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8602-7698-45C8-BC5C-52B7E8558AF6}" type="datetimeFigureOut">
              <a:rPr lang="nl-NL" smtClean="0"/>
              <a:pPr/>
              <a:t>7-6-2013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1AB0-B052-4585-B53A-C5003E0449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8602-7698-45C8-BC5C-52B7E8558AF6}" type="datetimeFigureOut">
              <a:rPr lang="nl-NL" smtClean="0"/>
              <a:pPr/>
              <a:t>7-6-2013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1AB0-B052-4585-B53A-C5003E0449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8602-7698-45C8-BC5C-52B7E8558AF6}" type="datetimeFigureOut">
              <a:rPr lang="nl-NL" smtClean="0"/>
              <a:pPr/>
              <a:t>7-6-2013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1AB0-B052-4585-B53A-C5003E0449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8602-7698-45C8-BC5C-52B7E8558AF6}" type="datetimeFigureOut">
              <a:rPr lang="nl-NL" smtClean="0"/>
              <a:pPr/>
              <a:t>7-6-2013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1AB0-B052-4585-B53A-C5003E0449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8602-7698-45C8-BC5C-52B7E8558AF6}" type="datetimeFigureOut">
              <a:rPr lang="nl-NL" smtClean="0"/>
              <a:pPr/>
              <a:t>7-6-2013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1AB0-B052-4585-B53A-C5003E0449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78602-7698-45C8-BC5C-52B7E8558AF6}" type="datetimeFigureOut">
              <a:rPr lang="nl-NL" smtClean="0"/>
              <a:pPr/>
              <a:t>7-6-2013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21AB0-B052-4585-B53A-C5003E0449C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68" cy="685799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55576" y="2564904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/>
              <a:t>Thema</a:t>
            </a:r>
            <a:r>
              <a:rPr lang="en-US" sz="7200" b="1" dirty="0" smtClean="0"/>
              <a:t> 8</a:t>
            </a:r>
          </a:p>
          <a:p>
            <a:pPr algn="ctr"/>
            <a:r>
              <a:rPr lang="en-US" sz="7200" b="1" dirty="0" smtClean="0"/>
              <a:t>Hoe </a:t>
            </a:r>
            <a:r>
              <a:rPr lang="en-US" sz="7200" b="1" dirty="0" err="1" smtClean="0"/>
              <a:t>vrij</a:t>
            </a:r>
            <a:r>
              <a:rPr lang="en-US" sz="7200" b="1" dirty="0" smtClean="0"/>
              <a:t> ben </a:t>
            </a:r>
            <a:r>
              <a:rPr lang="en-US" sz="7200" b="1" dirty="0" err="1" smtClean="0"/>
              <a:t>jij</a:t>
            </a:r>
            <a:r>
              <a:rPr lang="en-US" sz="7200" b="1" dirty="0" smtClean="0"/>
              <a:t>?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1187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Mundo_header_ka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229600" cy="49771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908720"/>
            <a:ext cx="86201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699792" y="5445224"/>
            <a:ext cx="4314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Hoofdvraag: Hoe vrij ben jij?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093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68" cy="685799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2276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Blok 1 Het Franse volk eist vrijheid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67644" y="3573016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Deelvraag: </a:t>
            </a:r>
          </a:p>
          <a:p>
            <a:r>
              <a:rPr lang="nl-NL" sz="2800" dirty="0" smtClean="0"/>
              <a:t>Leidde de Franse Revolutie tot meer vrijheid?</a:t>
            </a:r>
          </a:p>
        </p:txBody>
      </p:sp>
    </p:spTree>
    <p:extLst>
      <p:ext uri="{BB962C8B-B14F-4D97-AF65-F5344CB8AC3E}">
        <p14:creationId xmlns:p14="http://schemas.microsoft.com/office/powerpoint/2010/main" val="16529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Mundo_header_ka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229600" cy="497711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nl-NL" dirty="0" smtClean="0"/>
              <a:t>Een machtige koning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051720" y="335699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4283968" y="2239704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Absolutisme</a:t>
            </a:r>
            <a:r>
              <a:rPr lang="nl-NL" dirty="0" smtClean="0"/>
              <a:t> = manier van besturen waarbij de koning alle macht heeft.</a:t>
            </a:r>
          </a:p>
          <a:p>
            <a:endParaRPr lang="nl-NL" dirty="0" smtClean="0"/>
          </a:p>
          <a:p>
            <a:r>
              <a:rPr lang="nl-NL" dirty="0" smtClean="0"/>
              <a:t>In de zeventiende eeuw was Lodewijk XIV de machtigste koning van Europa. 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899592" y="568809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Lodewijk XIV.</a:t>
            </a:r>
            <a:endParaRPr lang="nl-NL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8373"/>
            <a:ext cx="25050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Mundo_header_ka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229600" cy="497711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/>
          <a:lstStyle/>
          <a:p>
            <a:r>
              <a:rPr lang="nl-NL" dirty="0" smtClean="0"/>
              <a:t>Weg met de koning!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051720" y="335699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572000" y="2161887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1789: burgers in Frankrijk kwamen in opstand en vormden een nieuwe regering.</a:t>
            </a:r>
          </a:p>
          <a:p>
            <a:r>
              <a:rPr lang="nl-NL" dirty="0" smtClean="0"/>
              <a:t>Veranderingen: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de standen werden afgeschaft: iedereen was gelijk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Frankrijk kreeg een </a:t>
            </a:r>
            <a:r>
              <a:rPr lang="nl-NL" b="1" dirty="0" smtClean="0"/>
              <a:t>grondwet</a:t>
            </a:r>
            <a:r>
              <a:rPr lang="nl-NL" dirty="0" smtClean="0"/>
              <a:t>: wet waarin staat hoe het land bestuurd moet worden en waarin alle rechten en plichten staan.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Frankrijk werd een </a:t>
            </a:r>
            <a:r>
              <a:rPr lang="nl-NL" b="1" dirty="0" smtClean="0"/>
              <a:t>democratie</a:t>
            </a:r>
            <a:r>
              <a:rPr lang="nl-NL" dirty="0" smtClean="0"/>
              <a:t>: het volk heeft veel invloed op de regering.</a:t>
            </a:r>
          </a:p>
          <a:p>
            <a:endParaRPr lang="nl-NL" dirty="0" smtClean="0"/>
          </a:p>
          <a:p>
            <a:r>
              <a:rPr lang="nl-NL" b="1" dirty="0" smtClean="0"/>
              <a:t>Revolutie</a:t>
            </a:r>
            <a:r>
              <a:rPr lang="nl-NL" dirty="0" smtClean="0"/>
              <a:t> = snelle, grote en totale verandering.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043608" y="549806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14 juli 1789: bestorming van de Bastille.</a:t>
            </a:r>
            <a:endParaRPr lang="nl-NL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8805"/>
            <a:ext cx="3618625" cy="329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Mundo_header_ka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229600" cy="497711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/>
          <a:lstStyle/>
          <a:p>
            <a:r>
              <a:rPr lang="nl-NL" dirty="0" smtClean="0"/>
              <a:t>Mensenrechten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051720" y="335699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763688" y="2132856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Mensenrechten</a:t>
            </a:r>
            <a:r>
              <a:rPr lang="nl-NL" dirty="0" smtClean="0"/>
              <a:t> = rechten die ieder mens zou moeten hebben.</a:t>
            </a:r>
          </a:p>
          <a:p>
            <a:endParaRPr lang="nl-NL" dirty="0"/>
          </a:p>
          <a:p>
            <a:r>
              <a:rPr lang="nl-NL" dirty="0" smtClean="0"/>
              <a:t>Belangrijkste mensenrechten: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recht op vrijheid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recht op veiligheid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recht op bezit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recht op eigen godsdienst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recht op eigen mening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recht op onderwijs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71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Mundo_header_ka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229600" cy="497711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/>
          <a:lstStyle/>
          <a:p>
            <a:r>
              <a:rPr lang="nl-NL" dirty="0" smtClean="0"/>
              <a:t>Revolutie in Nederland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051720" y="335699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355976" y="2060848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1795: Frankrijk valt Nederland binnen en neemt de macht over.</a:t>
            </a:r>
          </a:p>
          <a:p>
            <a:r>
              <a:rPr lang="nl-NL" dirty="0" smtClean="0"/>
              <a:t>Veranderingen in Nederland: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het volk mocht zelf een regering kiezen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er kwam een grondwet</a:t>
            </a:r>
          </a:p>
          <a:p>
            <a:r>
              <a:rPr lang="nl-NL" dirty="0" smtClean="0"/>
              <a:t>In Nederland kwam meer vrijheid</a:t>
            </a:r>
          </a:p>
          <a:p>
            <a:endParaRPr lang="nl-NL" dirty="0" smtClean="0"/>
          </a:p>
          <a:p>
            <a:r>
              <a:rPr lang="nl-NL" dirty="0" smtClean="0"/>
              <a:t>1799</a:t>
            </a:r>
            <a:r>
              <a:rPr lang="nl-NL" dirty="0"/>
              <a:t>: Napoleon aan de macht in Frankrijk</a:t>
            </a:r>
            <a:r>
              <a:rPr lang="nl-NL" dirty="0" smtClean="0"/>
              <a:t>. </a:t>
            </a:r>
            <a:r>
              <a:rPr lang="nl-NL" dirty="0"/>
              <a:t>Hij veroverde </a:t>
            </a:r>
            <a:r>
              <a:rPr lang="nl-NL" dirty="0" smtClean="0"/>
              <a:t>een groot </a:t>
            </a:r>
            <a:r>
              <a:rPr lang="nl-NL" dirty="0"/>
              <a:t>deel van Europa.</a:t>
            </a:r>
          </a:p>
          <a:p>
            <a:r>
              <a:rPr lang="nl-NL" dirty="0" smtClean="0"/>
              <a:t>In Nederland kwam een einde van de vrijheid.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In </a:t>
            </a:r>
            <a:r>
              <a:rPr lang="nl-NL" dirty="0"/>
              <a:t>1815 </a:t>
            </a:r>
            <a:r>
              <a:rPr lang="nl-NL" dirty="0" smtClean="0"/>
              <a:t>werd Napoleon </a:t>
            </a:r>
            <a:r>
              <a:rPr lang="nl-NL" dirty="0"/>
              <a:t>verslagen.</a:t>
            </a:r>
          </a:p>
          <a:p>
            <a:r>
              <a:rPr lang="nl-NL" dirty="0"/>
              <a:t>De Fransen trokken zich terug uit Nederland.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endParaRPr lang="nl-NL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755576" y="60212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Door krantjes en </a:t>
            </a:r>
            <a:r>
              <a:rPr lang="nl-NL" sz="1400" dirty="0"/>
              <a:t>boeken werden </a:t>
            </a:r>
            <a:r>
              <a:rPr lang="nl-NL" sz="1400" dirty="0" smtClean="0"/>
              <a:t>de </a:t>
            </a:r>
            <a:r>
              <a:rPr lang="nl-NL" sz="1400" dirty="0"/>
              <a:t>ideeën van de Franse Revolutie </a:t>
            </a:r>
            <a:r>
              <a:rPr lang="nl-NL" sz="1400" dirty="0" smtClean="0"/>
              <a:t> verspreid.</a:t>
            </a:r>
            <a:endParaRPr lang="nl-NL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7" y="2088932"/>
            <a:ext cx="3241179" cy="390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Mundo_header_ka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229600" cy="497711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Nederland krijgt een grondwet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051720" y="335699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427984" y="2427853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Na vertrek van Napoleon krijgt Nederland een koning: koning Willem I.</a:t>
            </a:r>
          </a:p>
          <a:p>
            <a:r>
              <a:rPr lang="nl-NL" dirty="0" smtClean="0"/>
              <a:t>Er was een grondwet, maar de koning had veel macht.</a:t>
            </a:r>
          </a:p>
          <a:p>
            <a:endParaRPr lang="nl-NL" dirty="0" smtClean="0"/>
          </a:p>
          <a:p>
            <a:r>
              <a:rPr lang="nl-NL" dirty="0" smtClean="0"/>
              <a:t>1848: overal in Europa waren er rellen omdat mensen meer inspraak wilden.</a:t>
            </a:r>
          </a:p>
          <a:p>
            <a:r>
              <a:rPr lang="nl-NL" dirty="0" smtClean="0"/>
              <a:t>Nieuwe grondwet: koning minder macht, volk meer macht.</a:t>
            </a:r>
          </a:p>
          <a:p>
            <a:endParaRPr lang="nl-NL" dirty="0" smtClean="0"/>
          </a:p>
        </p:txBody>
      </p:sp>
      <p:sp>
        <p:nvSpPr>
          <p:cNvPr id="10" name="Tekstvak 9"/>
          <p:cNvSpPr txBox="1"/>
          <p:nvPr/>
        </p:nvSpPr>
        <p:spPr>
          <a:xfrm>
            <a:off x="683568" y="56612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Rellen in Amsterdam, 1848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4615"/>
            <a:ext cx="3467283" cy="380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2053C696790E46ABA850B9EA426D32" ma:contentTypeVersion="0" ma:contentTypeDescription="Een nieuw document maken." ma:contentTypeScope="" ma:versionID="dfeeb448a892b44ccdd431609bc59f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731E69-C1B1-471F-A101-7028C06F7D4F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7695B1C-72AB-45AC-8C34-9BA5362F3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70DD1C-4DF4-4431-A3A7-C55D5FC125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327</Words>
  <Application>Microsoft Office PowerPoint</Application>
  <PresentationFormat>Diavoorstelling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PowerPoint-presentatie</vt:lpstr>
      <vt:lpstr>PowerPoint-presentatie</vt:lpstr>
      <vt:lpstr>PowerPoint-presentatie</vt:lpstr>
      <vt:lpstr>Een machtige koning</vt:lpstr>
      <vt:lpstr>Weg met de koning!</vt:lpstr>
      <vt:lpstr>Mensenrechten</vt:lpstr>
      <vt:lpstr>Revolutie in Nederland</vt:lpstr>
      <vt:lpstr>Nederland krijgt een grondwet</vt:lpstr>
    </vt:vector>
  </TitlesOfParts>
  <Company>NDC Holding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corbeem</dc:creator>
  <cp:lastModifiedBy>Mariët Bosschers</cp:lastModifiedBy>
  <cp:revision>49</cp:revision>
  <dcterms:created xsi:type="dcterms:W3CDTF">2012-04-19T12:09:25Z</dcterms:created>
  <dcterms:modified xsi:type="dcterms:W3CDTF">2013-06-07T09:14:38Z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0x010100172053C696790E46ABA850B9EA426D32</vt:lpwstr>
  </property>
</Properties>
</file>